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16"/>
  </p:notesMasterIdLst>
  <p:handoutMasterIdLst>
    <p:handoutMasterId r:id="rId17"/>
  </p:handoutMasterIdLst>
  <p:sldIdLst>
    <p:sldId id="256" r:id="rId6"/>
    <p:sldId id="283" r:id="rId7"/>
    <p:sldId id="284" r:id="rId8"/>
    <p:sldId id="287" r:id="rId9"/>
    <p:sldId id="285" r:id="rId10"/>
    <p:sldId id="288" r:id="rId11"/>
    <p:sldId id="289" r:id="rId12"/>
    <p:sldId id="286" r:id="rId13"/>
    <p:sldId id="290" r:id="rId14"/>
    <p:sldId id="282" r:id="rId15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66" d="100"/>
          <a:sy n="66" d="100"/>
        </p:scale>
        <p:origin x="-128" y="-22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5/13/15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5/13/15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Give our web nodes a "web" Role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Update the wrapped proxy cookbook to dynamically use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842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Give our web nodes a "web" Role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Update the wrapped proxy cookbook to dynamically use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82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Define a Web Role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Create a role named 'web' that has the run list 'recipe[apache]'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node1's run list to be "role[web]"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node3's run list to be "role[web]"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26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Give our web nodes a "web" Role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Update the wrapped proxy cookbook to dynamically use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0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Provider Hint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720857"/>
          </a:xfrm>
        </p:spPr>
        <p:txBody>
          <a:bodyPr/>
          <a:lstStyle/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Create a cookbook named "ec2" that has a recipe named "</a:t>
            </a:r>
            <a:r>
              <a:rPr lang="en-US" sz="2400" dirty="0" err="1" smtClean="0"/>
              <a:t>ohai_hint</a:t>
            </a:r>
            <a:r>
              <a:rPr lang="en-US" sz="2400" dirty="0" smtClean="0"/>
              <a:t>".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Inconsolata"/>
                <a:cs typeface="Inconsolata"/>
              </a:rPr>
              <a:t>	</a:t>
            </a:r>
            <a:r>
              <a:rPr lang="en-US" sz="2000" dirty="0" smtClean="0">
                <a:latin typeface="Inconsolata"/>
                <a:cs typeface="Inconsolata"/>
              </a:rPr>
              <a:t>The directory named "/</a:t>
            </a:r>
            <a:r>
              <a:rPr lang="en-US" sz="2000" dirty="0" err="1" smtClean="0">
                <a:latin typeface="Inconsolata"/>
                <a:cs typeface="Inconsolata"/>
              </a:rPr>
              <a:t>etc</a:t>
            </a:r>
            <a:r>
              <a:rPr lang="en-US" sz="2000" dirty="0" smtClean="0">
                <a:latin typeface="Inconsolata"/>
                <a:cs typeface="Inconsolata"/>
              </a:rPr>
              <a:t>/chef/</a:t>
            </a:r>
            <a:r>
              <a:rPr lang="en-US" sz="2000" dirty="0" err="1" smtClean="0">
                <a:latin typeface="Inconsolata"/>
                <a:cs typeface="Inconsolata"/>
              </a:rPr>
              <a:t>ohai</a:t>
            </a:r>
            <a:r>
              <a:rPr lang="en-US" sz="2000" dirty="0" smtClean="0">
                <a:latin typeface="Inconsolata"/>
                <a:cs typeface="Inconsolata"/>
              </a:rPr>
              <a:t>/hints" is created with recursive true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Inconsolata"/>
                <a:cs typeface="Inconsolata"/>
              </a:rPr>
              <a:t>	</a:t>
            </a:r>
            <a:r>
              <a:rPr lang="en-US" sz="2000" dirty="0" smtClean="0">
                <a:latin typeface="Inconsolata"/>
                <a:cs typeface="Inconsolata"/>
              </a:rPr>
              <a:t>The file "/</a:t>
            </a:r>
            <a:r>
              <a:rPr lang="en-US" sz="2000" dirty="0" err="1" smtClean="0">
                <a:latin typeface="Inconsolata"/>
                <a:cs typeface="Inconsolata"/>
              </a:rPr>
              <a:t>etc</a:t>
            </a:r>
            <a:r>
              <a:rPr lang="en-US" sz="2000" dirty="0" smtClean="0">
                <a:latin typeface="Inconsolata"/>
                <a:cs typeface="Inconsolata"/>
              </a:rPr>
              <a:t>/chef/</a:t>
            </a:r>
            <a:r>
              <a:rPr lang="en-US" sz="2000" dirty="0" err="1" smtClean="0">
                <a:latin typeface="Inconsolata"/>
                <a:cs typeface="Inconsolata"/>
              </a:rPr>
              <a:t>ohai</a:t>
            </a:r>
            <a:r>
              <a:rPr lang="en-US" sz="2000" dirty="0" smtClean="0">
                <a:latin typeface="Inconsolata"/>
                <a:cs typeface="Inconsolata"/>
              </a:rPr>
              <a:t>/hints/ec2.json" is created with the content "{}"</a:t>
            </a:r>
          </a:p>
        </p:txBody>
      </p:sp>
    </p:spTree>
    <p:extLst>
      <p:ext uri="{BB962C8B-B14F-4D97-AF65-F5344CB8AC3E}">
        <p14:creationId xmlns:p14="http://schemas.microsoft.com/office/powerpoint/2010/main" val="275405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Provider Hint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720857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Create </a:t>
            </a:r>
            <a:r>
              <a:rPr lang="en-US" sz="2400" dirty="0"/>
              <a:t>a role named </a:t>
            </a:r>
            <a:r>
              <a:rPr lang="en-US" sz="2400" dirty="0" smtClean="0"/>
              <a:t>'base' </a:t>
            </a:r>
            <a:r>
              <a:rPr lang="en-US" sz="2400" dirty="0"/>
              <a:t>that has the run list 'recipe</a:t>
            </a:r>
            <a:r>
              <a:rPr lang="en-US" sz="2400" dirty="0" smtClean="0"/>
              <a:t>[ec2::</a:t>
            </a:r>
            <a:r>
              <a:rPr lang="en-US" sz="2400" dirty="0" err="1" smtClean="0"/>
              <a:t>ohai_hint</a:t>
            </a:r>
            <a:r>
              <a:rPr lang="en-US" sz="2400" dirty="0" smtClean="0"/>
              <a:t>]'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Append to the web role's run list the 'role[base]'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/>
              <a:t>Append to the </a:t>
            </a:r>
            <a:r>
              <a:rPr lang="en-US" sz="2400" dirty="0" smtClean="0"/>
              <a:t>proxy role's </a:t>
            </a:r>
            <a:r>
              <a:rPr lang="en-US" sz="2400" dirty="0"/>
              <a:t>run list the 'role[base]'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88868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Give our web nodes a "web" Role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Update the wrapped proxy cookbook to dynamically use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45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the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the proxy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on the proxy node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the proxy node relays requests to both web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29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11113</TotalTime>
  <Words>373</Words>
  <Application>Microsoft Macintosh PowerPoint</Application>
  <PresentationFormat>Custom</PresentationFormat>
  <Paragraphs>39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ChefDk3.2Template</vt:lpstr>
      <vt:lpstr>Roles</vt:lpstr>
      <vt:lpstr>Roles for Everyone</vt:lpstr>
      <vt:lpstr>Roles for Everyone</vt:lpstr>
      <vt:lpstr>Define a Web Role</vt:lpstr>
      <vt:lpstr>Roles for Everyone</vt:lpstr>
      <vt:lpstr>Cloud Provider Hint</vt:lpstr>
      <vt:lpstr>Cloud Provider Hint</vt:lpstr>
      <vt:lpstr>Roles for Everyone</vt:lpstr>
      <vt:lpstr>Upload the Cookbook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1399</cp:revision>
  <cp:lastPrinted>2015-02-07T23:49:10Z</cp:lastPrinted>
  <dcterms:created xsi:type="dcterms:W3CDTF">2012-09-13T17:36:07Z</dcterms:created>
  <dcterms:modified xsi:type="dcterms:W3CDTF">2015-05-14T07:03:55Z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